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1"/>
  </p:notesMasterIdLst>
  <p:sldIdLst>
    <p:sldId id="356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411" r:id="rId57"/>
    <p:sldId id="412" r:id="rId58"/>
    <p:sldId id="413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</p:sldIdLst>
  <p:sldSz cx="24387175" cy="13716000"/>
  <p:notesSz cx="13716000" cy="24387175"/>
  <p:embeddedFontLst>
    <p:embeddedFont>
      <p:font typeface="Montserrat" pitchFamily="2" charset="77"/>
      <p:regular r:id="rId72"/>
      <p:bold r:id="rId73"/>
      <p:italic r:id="rId74"/>
      <p:boldItalic r:id="rId7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4B4"/>
    <a:srgbClr val="D8AC3B"/>
    <a:srgbClr val="6F8645"/>
    <a:srgbClr val="3C5454"/>
    <a:srgbClr val="799AA5"/>
    <a:srgbClr val="505D70"/>
    <a:srgbClr val="F3F1EB"/>
    <a:srgbClr val="DFD6BC"/>
    <a:srgbClr val="3D5454"/>
    <a:srgbClr val="B3D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6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76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70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A7OSNZE63w?feature=oembed" TargetMode="External"/><Relationship Id="rId5" Type="http://schemas.openxmlformats.org/officeDocument/2006/relationships/hyperlink" Target="https://www.youtube.com/watch?v=oA7OSNZE63w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FJbxZm3kv0?feature=oembed" TargetMode="External"/><Relationship Id="rId5" Type="http://schemas.openxmlformats.org/officeDocument/2006/relationships/hyperlink" Target="https://www.youtube.com/watch?v=vFJbxZm3kv0" TargetMode="Externa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59K5EShWaE?feature=oembed" TargetMode="External"/><Relationship Id="rId5" Type="http://schemas.openxmlformats.org/officeDocument/2006/relationships/hyperlink" Target="https://www.youtube.com/watch?v=159K5EShWaE" TargetMode="Externa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r1Yc4-iYKs?feature=oembed" TargetMode="External"/><Relationship Id="rId5" Type="http://schemas.openxmlformats.org/officeDocument/2006/relationships/hyperlink" Target="https://www.youtube.com/watch?v=tr1Yc4-iYKs" TargetMode="Externa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KTFvinQxVc?feature=oembed" TargetMode="External"/><Relationship Id="rId5" Type="http://schemas.openxmlformats.org/officeDocument/2006/relationships/hyperlink" Target="https://www.youtube.com/watch?v=BKTFvinQxVc" TargetMode="Externa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3chRT-C1L4?feature=oembed" TargetMode="External"/><Relationship Id="rId5" Type="http://schemas.openxmlformats.org/officeDocument/2006/relationships/hyperlink" Target="https://www.youtube.com/watch?v=l3chRT-C1L4" TargetMode="Externa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28Fgkt6JAU?feature=oembed" TargetMode="External"/><Relationship Id="rId5" Type="http://schemas.openxmlformats.org/officeDocument/2006/relationships/hyperlink" Target="Video%20Link:%20https:/www.youtube.com/watch?v=v28Fgkt6JAU" TargetMode="Externa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991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57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14A77-CEAF-5628-E85C-6BBB24AF2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49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1F5E0B-C7CA-A4B1-2758-9B7A0A9C1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15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321DA-E7BD-CEE3-439E-CAE0022B5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81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153CA-104A-0272-73C3-55747B7DA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9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34E1C-975A-4BC4-BFBD-3882379E2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598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80EA40-B564-4B5D-6162-F9013A71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0" descr="The Deep Dive: Renewable Energy &amp; Clean Tech in NW Alberta - PART 1">
            <a:hlinkClick r:id="" action="ppaction://media"/>
            <a:extLst>
              <a:ext uri="{FF2B5EF4-FFF2-40B4-BE49-F238E27FC236}">
                <a16:creationId xmlns:a16="http://schemas.microsoft.com/office/drawing/2014/main" id="{B578D257-3B46-0007-1B5F-8376E9A4F6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18371" y="3814443"/>
            <a:ext cx="10466214" cy="5913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0F0CA-0CCB-E31A-93DD-692A31CE2C88}"/>
              </a:ext>
            </a:extLst>
          </p:cNvPr>
          <p:cNvSpPr txBox="1"/>
          <p:nvPr/>
        </p:nvSpPr>
        <p:spPr>
          <a:xfrm>
            <a:off x="12751417" y="10866754"/>
            <a:ext cx="11027038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https://www.youtube.com/watch?v=oA7OSNZE63w</a:t>
            </a: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58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F3A07-F175-9183-E288-102EBFF6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865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EFDD5-00BF-6A78-84F1-A8B81D96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57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1375C-9286-980C-21D3-806B55FC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27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37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CC3F7-31DB-A4D9-20FA-2FFDE3B2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8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AA12D-FD08-24CE-2062-1E6C06164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40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2686A-1087-4A53-5D1C-5F0DC8474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43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DD655-0A35-E886-0464-CCFFB8D8B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3" descr="The Deep Dive: Health Care &amp; Life Sciences in Northwest Alberta">
            <a:hlinkClick r:id="" action="ppaction://media"/>
            <a:extLst>
              <a:ext uri="{FF2B5EF4-FFF2-40B4-BE49-F238E27FC236}">
                <a16:creationId xmlns:a16="http://schemas.microsoft.com/office/drawing/2014/main" id="{5FCF4309-D045-E5B9-ACE9-3A38D275E7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18371" y="3814443"/>
            <a:ext cx="10466214" cy="5913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02362D-F99A-4C34-4EA9-B29307F5084B}"/>
              </a:ext>
            </a:extLst>
          </p:cNvPr>
          <p:cNvSpPr txBox="1"/>
          <p:nvPr/>
        </p:nvSpPr>
        <p:spPr>
          <a:xfrm>
            <a:off x="12751417" y="10884339"/>
            <a:ext cx="11027038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https://www.youtube.com/watch?v=vFJbxZm3kv0</a:t>
            </a: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51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6F15EB-616C-59D5-78B1-F149D861D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91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2CEF5-62F2-8718-EB0F-A96109608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423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4C9A09-FAE7-CB58-E9BE-88012E07A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21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B7174-FCB4-37C1-6E42-2861DA70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789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A7C60-CF9B-82D7-E4BF-3A2431F6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3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FFF04-D05D-2BA6-8854-42E9C1B31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92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581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8E2173-4132-864F-4925-1042497EA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5" descr="Deep Dive: Logistics Sector in Northwest Alberta">
            <a:hlinkClick r:id="" action="ppaction://media"/>
            <a:extLst>
              <a:ext uri="{FF2B5EF4-FFF2-40B4-BE49-F238E27FC236}">
                <a16:creationId xmlns:a16="http://schemas.microsoft.com/office/drawing/2014/main" id="{DA0BC986-C606-E41F-9BDB-08EC8024FE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1417" y="3871313"/>
            <a:ext cx="10433168" cy="5894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9D052-771E-E067-5F41-B0DCD89A9FD2}"/>
              </a:ext>
            </a:extLst>
          </p:cNvPr>
          <p:cNvSpPr txBox="1"/>
          <p:nvPr/>
        </p:nvSpPr>
        <p:spPr>
          <a:xfrm>
            <a:off x="12751417" y="10850094"/>
            <a:ext cx="11027038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https://www.youtube.com/watch?v=159K5EShWaE</a:t>
            </a: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245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668C3-FF65-B373-695D-729D340EA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15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08CC9-CAA6-09D0-667B-485084C64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50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3C1A8-FA76-5AD9-4FAB-10C553507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670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8C5611-3D22-C90C-DD80-3D741A0C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21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70E97-64EF-95B7-3577-28F605412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11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8E8EF-2EB4-D3D8-8DAA-37BE5E4A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35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9111B-1200-893C-D074-65B190BC4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3" descr="Chemical Manufacturing in Northwest Alberta | The Deep Dive Podcast">
            <a:hlinkClick r:id="" action="ppaction://media"/>
            <a:extLst>
              <a:ext uri="{FF2B5EF4-FFF2-40B4-BE49-F238E27FC236}">
                <a16:creationId xmlns:a16="http://schemas.microsoft.com/office/drawing/2014/main" id="{B401D733-00D1-4EE7-8969-55216D1BF8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18371" y="3805112"/>
            <a:ext cx="10466214" cy="5913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0DE8DD-D925-AD46-1F4F-CB199D2ED735}"/>
              </a:ext>
            </a:extLst>
          </p:cNvPr>
          <p:cNvSpPr txBox="1"/>
          <p:nvPr/>
        </p:nvSpPr>
        <p:spPr>
          <a:xfrm>
            <a:off x="12751417" y="10850094"/>
            <a:ext cx="11027038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https://www.youtube.com/watch?v=tr1Yc4-iYKs</a:t>
            </a: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99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280D4-AFC8-9A2B-0E02-B6A4D2FF1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78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3549A-5744-0D25-3A45-A8C50DD5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34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828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92D38-9477-C5AC-9954-DFDE62E4C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187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49F7A0-6B89-F4E2-0C39-C9921E83D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03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CFF45-C063-A30A-B82B-31DC98468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462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23BD8-0B63-ACFB-1CD4-7715F81A7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54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BDAFA-CB75-8F3C-6373-8F4CB7D6A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5" descr="The Deep Dive: Forestry &amp; Wood Manufacturing in Northwest Alberta">
            <a:hlinkClick r:id="" action="ppaction://media"/>
            <a:extLst>
              <a:ext uri="{FF2B5EF4-FFF2-40B4-BE49-F238E27FC236}">
                <a16:creationId xmlns:a16="http://schemas.microsoft.com/office/drawing/2014/main" id="{CC81C22C-36C2-DA88-7A1F-BAE4CD30EC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1417" y="3805112"/>
            <a:ext cx="10433168" cy="5894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DBCB8A-7508-1F4A-9F2B-38057447D995}"/>
              </a:ext>
            </a:extLst>
          </p:cNvPr>
          <p:cNvSpPr txBox="1"/>
          <p:nvPr/>
        </p:nvSpPr>
        <p:spPr>
          <a:xfrm>
            <a:off x="12751417" y="10866137"/>
            <a:ext cx="11027038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https://www.youtube.com/watch?v=BKTFvinQxVc</a:t>
            </a: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8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A398B-E71F-EABF-D481-968834EF5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42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6751F-1489-7682-24A0-E66ADB32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50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5E367-9314-708B-04EB-7F4264744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190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A2CBF-DC8D-5A66-DC88-5210093C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33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BC25E-5CAB-E36A-0BFE-6478C9F6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98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300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045264-D871-090A-2BE9-E4E0E6D90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932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59EF8-E370-9C0A-5F64-C5F9EB43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8" descr="The Deep Dive: Agri-Food Processing in NW Alberta">
            <a:hlinkClick r:id="" action="ppaction://media"/>
            <a:extLst>
              <a:ext uri="{FF2B5EF4-FFF2-40B4-BE49-F238E27FC236}">
                <a16:creationId xmlns:a16="http://schemas.microsoft.com/office/drawing/2014/main" id="{C2087006-B1EB-4463-D02D-35378095F0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1417" y="3805112"/>
            <a:ext cx="10433168" cy="5894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3D84E9-5C50-27CB-3F91-546F569DF116}"/>
              </a:ext>
            </a:extLst>
          </p:cNvPr>
          <p:cNvSpPr txBox="1"/>
          <p:nvPr/>
        </p:nvSpPr>
        <p:spPr>
          <a:xfrm>
            <a:off x="12751417" y="10850095"/>
            <a:ext cx="11027038" cy="747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https://www.youtube.com/watch?v=l3chRT-C1L4</a:t>
            </a: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983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85C914-B031-A88A-0B54-CD7039F76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554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0BC75D-37F9-D819-B15A-8176FC0B3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09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1B473-DCB0-CA30-0AB6-402393074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928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14D50-A29F-4E2D-55E3-60A85C48B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0307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F0137-9D5B-CE6A-9204-AD2C32B6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985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2E007F-337D-3D7F-9B9D-FDE646973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35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85923-7425-38D7-D9E9-BC241E70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5" descr="The Deep Dive: Educational Services in Northwest Alberta | Jobs, Growth, and Workforce Development">
            <a:hlinkClick r:id="" action="ppaction://media"/>
            <a:extLst>
              <a:ext uri="{FF2B5EF4-FFF2-40B4-BE49-F238E27FC236}">
                <a16:creationId xmlns:a16="http://schemas.microsoft.com/office/drawing/2014/main" id="{014C030F-BF6C-DEED-26E4-8551E685EA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1417" y="3871313"/>
            <a:ext cx="10433168" cy="5894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EB6AEF-B06B-A2D1-B52A-540E4D6E8746}"/>
              </a:ext>
            </a:extLst>
          </p:cNvPr>
          <p:cNvSpPr txBox="1"/>
          <p:nvPr/>
        </p:nvSpPr>
        <p:spPr>
          <a:xfrm>
            <a:off x="12751417" y="10866136"/>
            <a:ext cx="11027038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Montserrat" pitchFamily="2" charset="77"/>
                <a:hlinkClick r:id="rId5"/>
              </a:rPr>
              <a:t>https://www.youtube.com/watch?v=v28Fgkt6JAU</a:t>
            </a:r>
            <a:endParaRPr lang="en-US" sz="32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44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95F4AD-4986-9E3D-527F-FCC7979D0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4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021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603B6-24FF-D014-5FA6-5FF596611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434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7BFED-C6D6-08A2-51FD-899962894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814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90239-71A0-FE8E-EB3F-DF7C7446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81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2845D-B3C1-2922-6840-1C5453C50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138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77F8E-4AD1-345D-BACE-BDF2A9750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18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4EAC66-0C9C-1EDD-1EC2-C27B00AA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655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94C74-5D3B-31CA-F606-224BABB93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488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62BCC1-EEB2-E66E-9F84-FA570CF4B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53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A864F-4A1E-9212-5B15-7A35368E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7778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7CC7C-B0E3-1B24-3298-AE8A1A605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4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4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73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5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10557</TotalTime>
  <Words>91</Words>
  <Application>Microsoft Macintosh PowerPoint</Application>
  <PresentationFormat>Custom</PresentationFormat>
  <Paragraphs>7</Paragraphs>
  <Slides>69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great living</dc:title>
  <dc:subject>PptxGenJS Presentation</dc:subject>
  <dc:creator>Work NW Alberta</dc:creator>
  <cp:lastModifiedBy>Nine10 Projects</cp:lastModifiedBy>
  <cp:revision>136</cp:revision>
  <dcterms:created xsi:type="dcterms:W3CDTF">2024-11-26T17:37:30Z</dcterms:created>
  <dcterms:modified xsi:type="dcterms:W3CDTF">2026-07-03T21:18:22Z</dcterms:modified>
</cp:coreProperties>
</file>