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4B4"/>
    <a:srgbClr val="D8AC3B"/>
    <a:srgbClr val="6F8645"/>
    <a:srgbClr val="3C5454"/>
    <a:srgbClr val="799AA5"/>
    <a:srgbClr val="505D70"/>
    <a:srgbClr val="F3F1EB"/>
    <a:srgbClr val="DFD6BC"/>
    <a:srgbClr val="3D5454"/>
    <a:srgbClr val="B3D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7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B9FDD-2254-F2CC-7B36-E1910571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0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CED97-4DAA-DE81-9C46-2A22912A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1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8874A-0F98-2580-21C0-6EEC1B54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8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F935B-F85B-1DD2-5571-0BA4F8DF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2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71148-3F92-73C8-F394-555B9266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9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B85D4-08FC-FCC8-9762-17D1B30A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91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8CE53-217F-753A-9D15-CF8011CC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9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77D75-636F-6104-3771-CF8B3FFF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0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A4D86-9D44-DAAD-8DD1-FB23FDD6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4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C1114-FBB2-17D3-B5A9-F96E32AA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FD25-3C1F-E000-F3A2-AB15A7CEB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3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F4E45-A096-4850-2228-D1B1FBE7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8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8EF86B-C455-3C0B-4114-14197A0B7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1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44D82-F5CB-7F72-A344-546F20BB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5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12207</TotalTime>
  <Words>0</Words>
  <Application>Microsoft Macintosh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great living</dc:title>
  <dc:subject>PptxGenJS Presentation</dc:subject>
  <dc:creator>Work NW Alberta</dc:creator>
  <cp:lastModifiedBy>Nine10 Projects</cp:lastModifiedBy>
  <cp:revision>151</cp:revision>
  <dcterms:created xsi:type="dcterms:W3CDTF">2024-11-26T17:37:30Z</dcterms:created>
  <dcterms:modified xsi:type="dcterms:W3CDTF">2026-06-11T14:29:12Z</dcterms:modified>
</cp:coreProperties>
</file>